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47" r:id="rId57"/>
    <p:sldId id="360" r:id="rId58"/>
    <p:sldId id="348" r:id="rId59"/>
    <p:sldId id="349" r:id="rId60"/>
    <p:sldId id="351" r:id="rId61"/>
    <p:sldId id="359" r:id="rId62"/>
    <p:sldId id="361" r:id="rId63"/>
    <p:sldId id="353" r:id="rId64"/>
    <p:sldId id="352" r:id="rId65"/>
    <p:sldId id="35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86384" autoAdjust="0"/>
  </p:normalViewPr>
  <p:slideViewPr>
    <p:cSldViewPr snapToGrid="0" showGuides="1">
      <p:cViewPr>
        <p:scale>
          <a:sx n="122" d="100"/>
          <a:sy n="122" d="100"/>
        </p:scale>
        <p:origin x="344" y="9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source.apple.com/tarballs/objc4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=""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/>
                <a:gridCol w="572347"/>
                <a:gridCol w="572347"/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/>
                <a:gridCol w="44513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/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/>
                <a:gridCol w="2950210"/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/>
                <a:gridCol w="2725420"/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/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/>
                <a:gridCol w="2035629"/>
                <a:gridCol w="2783114"/>
                <a:gridCol w="2032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/>
                <a:gridCol w="34072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14012</TotalTime>
  <Words>3706</Words>
  <Application>Microsoft Macintosh PowerPoint</Application>
  <PresentationFormat>宽屏</PresentationFormat>
  <Paragraphs>716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Calibri</vt:lpstr>
      <vt:lpstr>Calibri Light</vt:lpstr>
      <vt:lpstr>Helvetica</vt:lpstr>
      <vt:lpstr>Mangal</vt:lpstr>
      <vt:lpstr>Menlo-Regular</vt:lpstr>
      <vt:lpstr>Wingdings</vt:lpstr>
      <vt:lpstr>等线</vt:lpstr>
      <vt:lpstr>黑体</vt:lpstr>
      <vt:lpstr>宋体</vt:lpstr>
      <vt:lpstr>微软雅黑</vt:lpstr>
      <vt:lpstr>Arial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淘5721</cp:lastModifiedBy>
  <cp:revision>833</cp:revision>
  <dcterms:created xsi:type="dcterms:W3CDTF">2017-11-23T13:35:11Z</dcterms:created>
  <dcterms:modified xsi:type="dcterms:W3CDTF">2018-05-15T15:07:32Z</dcterms:modified>
</cp:coreProperties>
</file>